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63" r:id="rId10"/>
    <p:sldId id="264" r:id="rId11"/>
    <p:sldId id="270" r:id="rId12"/>
    <p:sldId id="265" r:id="rId13"/>
    <p:sldId id="266" r:id="rId14"/>
    <p:sldId id="286" r:id="rId15"/>
    <p:sldId id="275" r:id="rId16"/>
    <p:sldId id="267" r:id="rId17"/>
    <p:sldId id="268" r:id="rId18"/>
    <p:sldId id="283" r:id="rId19"/>
    <p:sldId id="287" r:id="rId20"/>
    <p:sldId id="280" r:id="rId21"/>
    <p:sldId id="282" r:id="rId22"/>
    <p:sldId id="274" r:id="rId23"/>
    <p:sldId id="272" r:id="rId24"/>
    <p:sldId id="269" r:id="rId25"/>
    <p:sldId id="271" r:id="rId26"/>
    <p:sldId id="284" r:id="rId27"/>
    <p:sldId id="288" r:id="rId2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0"/>
  </p:normalViewPr>
  <p:slideViewPr>
    <p:cSldViewPr>
      <p:cViewPr varScale="1">
        <p:scale>
          <a:sx n="72" d="100"/>
          <a:sy n="72" d="100"/>
        </p:scale>
        <p:origin x="-11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2C46C-4E4A-4BE3-AA8B-781CC5A33CF0}" type="datetimeFigureOut">
              <a:rPr lang="pl-PL" smtClean="0"/>
              <a:pPr/>
              <a:t>12.03.2019</a:t>
            </a:fld>
            <a:endParaRPr lang="pl-PL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CB02CDF-64B2-49E4-BF73-5462DCCAD9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2C46C-4E4A-4BE3-AA8B-781CC5A33CF0}" type="datetimeFigureOut">
              <a:rPr lang="pl-PL" smtClean="0"/>
              <a:pPr/>
              <a:t>12.03.2019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2CDF-64B2-49E4-BF73-5462DCCAD9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2C46C-4E4A-4BE3-AA8B-781CC5A33CF0}" type="datetimeFigureOut">
              <a:rPr lang="pl-PL" smtClean="0"/>
              <a:pPr/>
              <a:t>12.03.2019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2CDF-64B2-49E4-BF73-5462DCCAD9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2C46C-4E4A-4BE3-AA8B-781CC5A33CF0}" type="datetimeFigureOut">
              <a:rPr lang="pl-PL" smtClean="0"/>
              <a:pPr/>
              <a:t>12.03.2019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CB02CDF-64B2-49E4-BF73-5462DCCAD9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2C46C-4E4A-4BE3-AA8B-781CC5A33CF0}" type="datetimeFigureOut">
              <a:rPr lang="pl-PL" smtClean="0"/>
              <a:pPr/>
              <a:t>12.03.2019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2CDF-64B2-49E4-BF73-5462DCCAD9C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2C46C-4E4A-4BE3-AA8B-781CC5A33CF0}" type="datetimeFigureOut">
              <a:rPr lang="pl-PL" smtClean="0"/>
              <a:pPr/>
              <a:t>12.03.2019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2CDF-64B2-49E4-BF73-5462DCCAD9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2C46C-4E4A-4BE3-AA8B-781CC5A33CF0}" type="datetimeFigureOut">
              <a:rPr lang="pl-PL" smtClean="0"/>
              <a:pPr/>
              <a:t>12.03.2019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CB02CDF-64B2-49E4-BF73-5462DCCAD9C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2C46C-4E4A-4BE3-AA8B-781CC5A33CF0}" type="datetimeFigureOut">
              <a:rPr lang="pl-PL" smtClean="0"/>
              <a:pPr/>
              <a:t>12.03.2019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2CDF-64B2-49E4-BF73-5462DCCAD9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2C46C-4E4A-4BE3-AA8B-781CC5A33CF0}" type="datetimeFigureOut">
              <a:rPr lang="pl-PL" smtClean="0"/>
              <a:pPr/>
              <a:t>12.03.2019</a:t>
            </a:fld>
            <a:endParaRPr lang="pl-PL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2CDF-64B2-49E4-BF73-5462DCCAD9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2C46C-4E4A-4BE3-AA8B-781CC5A33CF0}" type="datetimeFigureOut">
              <a:rPr lang="pl-PL" smtClean="0"/>
              <a:pPr/>
              <a:t>12.03.2019</a:t>
            </a:fld>
            <a:endParaRPr lang="pl-PL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2CDF-64B2-49E4-BF73-5462DCCAD9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2C46C-4E4A-4BE3-AA8B-781CC5A33CF0}" type="datetimeFigureOut">
              <a:rPr lang="pl-PL" smtClean="0"/>
              <a:pPr/>
              <a:t>12.03.2019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2CDF-64B2-49E4-BF73-5462DCCAD9C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8F2C46C-4E4A-4BE3-AA8B-781CC5A33CF0}" type="datetimeFigureOut">
              <a:rPr lang="pl-PL" smtClean="0"/>
              <a:pPr/>
              <a:t>12.03.2019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CB02CDF-64B2-49E4-BF73-5462DCCAD9C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owner\Desktop\Prezentacja\2StypedniaKazimierzMIchalski.mp4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81000" y="5877272"/>
            <a:ext cx="8458200" cy="648072"/>
          </a:xfrm>
        </p:spPr>
        <p:txBody>
          <a:bodyPr>
            <a:normAutofit fontScale="90000"/>
          </a:bodyPr>
          <a:lstStyle/>
          <a:p>
            <a:pPr algn="r"/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Jarosław,12.03.2019 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 descr="C:\Users\owner\Desktop\Prezentacja\V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84976" cy="5880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Edward </a:t>
            </a:r>
            <a:r>
              <a:rPr lang="pl-PL" sz="2800" dirty="0" err="1" smtClean="0">
                <a:latin typeface="Times New Roman" pitchFamily="18" charset="0"/>
                <a:cs typeface="Times New Roman" pitchFamily="18" charset="0"/>
              </a:rPr>
              <a:t>stanowski</a:t>
            </a:r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35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554162"/>
            <a:ext cx="3744416" cy="48271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Kazimierz Furtak</a:t>
            </a:r>
            <a:endParaRPr lang="pl-PL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pizap.com155225227772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9908" y="1554163"/>
            <a:ext cx="6036583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Piotr </a:t>
            </a:r>
            <a:r>
              <a:rPr lang="pl-PL" sz="3200" dirty="0" err="1" smtClean="0">
                <a:latin typeface="Times New Roman" pitchFamily="18" charset="0"/>
                <a:cs typeface="Times New Roman" pitchFamily="18" charset="0"/>
              </a:rPr>
              <a:t>podolec</a:t>
            </a:r>
            <a:endParaRPr lang="pl-PL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pizap.com155225076503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9908" y="1554163"/>
            <a:ext cx="6036583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Marek Papała</a:t>
            </a:r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5a8db60fb00be_o_fu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50964" y="1554163"/>
            <a:ext cx="3394472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Krystyna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Pieniążek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pl-PL" sz="2800" dirty="0" err="1" smtClean="0">
                <a:latin typeface="Times New Roman" pitchFamily="18" charset="0"/>
                <a:cs typeface="Times New Roman" pitchFamily="18" charset="0"/>
              </a:rPr>
              <a:t>Marković</a:t>
            </a:r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pizap.com155232745861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9908" y="1554163"/>
            <a:ext cx="6036583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Bernadeta Szczypta</a:t>
            </a:r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pizap.com155231169233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9908" y="1554163"/>
            <a:ext cx="6036583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Tomasz Gałuszka</a:t>
            </a:r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pizap.com155225111696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9908" y="1554163"/>
            <a:ext cx="6036583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Piotr szczotka</a:t>
            </a:r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pizap.com155225156277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9908" y="1554163"/>
            <a:ext cx="6036583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Kazimierz </a:t>
            </a:r>
            <a:r>
              <a:rPr lang="pl-PL" sz="2800" dirty="0" err="1" smtClean="0">
                <a:latin typeface="Times New Roman" pitchFamily="18" charset="0"/>
                <a:cs typeface="Times New Roman" pitchFamily="18" charset="0"/>
              </a:rPr>
              <a:t>michalski</a:t>
            </a:r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img_98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81523" y="1554163"/>
            <a:ext cx="4133353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426287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99" y="980728"/>
            <a:ext cx="6372201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I Liceum Ogólnokształcące od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1884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roku</a:t>
            </a:r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Symbol zastępczy zawartości 7" descr="szkoł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9908" y="1554163"/>
            <a:ext cx="6036583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64096"/>
          </a:xfrm>
        </p:spPr>
        <p:txBody>
          <a:bodyPr>
            <a:noAutofit/>
          </a:bodyPr>
          <a:lstStyle/>
          <a:p>
            <a:pPr algn="ctr"/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Otwarcie Biblioteki szkolnej</a:t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im. Kazimierza i 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janiny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michalskich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14.12.2011 r.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pizap.com155231249885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9908" y="1554163"/>
            <a:ext cx="6036583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792088"/>
          </a:xfrm>
        </p:spPr>
        <p:txBody>
          <a:bodyPr>
            <a:noAutofit/>
          </a:bodyPr>
          <a:lstStyle/>
          <a:p>
            <a:pPr algn="ctr"/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Nagrody rzeczowe z funduszu</a:t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Kazimierza 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michalskiego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06.12.2012 r.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IMG_7272_1600x10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3728" y="1554163"/>
            <a:ext cx="6788943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792088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Wspomnienie </a:t>
            </a:r>
            <a:r>
              <a:rPr lang="pl-PL" sz="2800" dirty="0" err="1" smtClean="0">
                <a:latin typeface="Times New Roman" pitchFamily="18" charset="0"/>
                <a:cs typeface="Times New Roman" pitchFamily="18" charset="0"/>
              </a:rPr>
              <a:t>kazimierza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 Michalskiego,</a:t>
            </a:r>
            <a:br>
              <a:rPr lang="pl-PL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smtClean="0">
                <a:latin typeface="Times New Roman" pitchFamily="18" charset="0"/>
                <a:cs typeface="Times New Roman" pitchFamily="18" charset="0"/>
              </a:rPr>
              <a:t>I -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II Edycja stypendiów</a:t>
            </a:r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2StypedniaKazimierzMIchalski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27584" y="1700808"/>
            <a:ext cx="7416824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792088"/>
          </a:xfrm>
        </p:spPr>
        <p:txBody>
          <a:bodyPr>
            <a:noAutofit/>
          </a:bodyPr>
          <a:lstStyle/>
          <a:p>
            <a:pPr algn="ctr"/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III Edycja Stypendiów z funduszu </a:t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im. Kazimierza 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michalskiego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16.03.2016 r.</a:t>
            </a:r>
            <a:endParaRPr lang="pl-PL" sz="2400" dirty="0"/>
          </a:p>
        </p:txBody>
      </p:sp>
      <p:pic>
        <p:nvPicPr>
          <p:cNvPr id="4" name="Symbol zastępczy zawartości 3" descr="pizap.com155225314469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9908" y="1554163"/>
            <a:ext cx="6036583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648072"/>
          </a:xfrm>
        </p:spPr>
        <p:txBody>
          <a:bodyPr>
            <a:noAutofit/>
          </a:bodyPr>
          <a:lstStyle/>
          <a:p>
            <a:pPr algn="ctr"/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IV Edycja Stypendiów z funduszu </a:t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im. Kazimierza 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michalskiego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27.02.2017 r.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pizap.com155225248996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9908" y="1554163"/>
            <a:ext cx="6036583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576064"/>
          </a:xfrm>
        </p:spPr>
        <p:txBody>
          <a:bodyPr>
            <a:noAutofit/>
          </a:bodyPr>
          <a:lstStyle/>
          <a:p>
            <a:pPr algn="ctr"/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V Edycja Stypendiów z funduszu </a:t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im. Kazimierza 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michalskiego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14.03.2018 r.</a:t>
            </a:r>
            <a:endParaRPr lang="pl-PL" sz="2400" dirty="0"/>
          </a:p>
        </p:txBody>
      </p:sp>
      <p:pic>
        <p:nvPicPr>
          <p:cNvPr id="4" name="Symbol zastępczy zawartości 3" descr="pizap.com155225278699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9908" y="1554163"/>
            <a:ext cx="6036583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700" dirty="0" smtClean="0">
                <a:latin typeface="Times New Roman" pitchFamily="18" charset="0"/>
                <a:cs typeface="Times New Roman" pitchFamily="18" charset="0"/>
              </a:rPr>
              <a:t>Konkurs recytatorski </a:t>
            </a:r>
            <a:br>
              <a:rPr lang="pl-PL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700" dirty="0" smtClean="0">
                <a:latin typeface="Times New Roman" pitchFamily="18" charset="0"/>
                <a:cs typeface="Times New Roman" pitchFamily="18" charset="0"/>
              </a:rPr>
              <a:t>„Sto wierszy na stulecie niepodległej”</a:t>
            </a:r>
            <a:br>
              <a:rPr lang="pl-PL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700" dirty="0" smtClean="0">
                <a:latin typeface="Times New Roman" pitchFamily="18" charset="0"/>
                <a:cs typeface="Times New Roman" pitchFamily="18" charset="0"/>
              </a:rPr>
              <a:t>29.05.2018 r.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Symbol zastępczy zawartości 3" descr="pizap.com155225351164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9908" y="1554163"/>
            <a:ext cx="6036583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81000" y="5877272"/>
            <a:ext cx="8458200" cy="648072"/>
          </a:xfrm>
        </p:spPr>
        <p:txBody>
          <a:bodyPr>
            <a:normAutofit fontScale="90000"/>
          </a:bodyPr>
          <a:lstStyle/>
          <a:p>
            <a:pPr algn="r"/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Jarosław,12.03.2019 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 descr="C:\Users\owner\Desktop\Prezentacja\V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84976" cy="5880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Czesław Mączyński</a:t>
            </a:r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Symbol zastępczy zawartości 5" descr="pizap.com155224697554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340768"/>
            <a:ext cx="6552728" cy="47393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Mieczysław </a:t>
            </a:r>
            <a:r>
              <a:rPr lang="pl-PL" sz="2800" dirty="0" err="1" smtClean="0">
                <a:latin typeface="Times New Roman" pitchFamily="18" charset="0"/>
                <a:cs typeface="Times New Roman" pitchFamily="18" charset="0"/>
              </a:rPr>
              <a:t>orłowicz</a:t>
            </a:r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Symbol zastępczy zawartości 4" descr="pizap.com155233450737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9908" y="1554163"/>
            <a:ext cx="6036583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Franciszek Leja</a:t>
            </a:r>
            <a:endParaRPr lang="pl-PL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pizap.com155224743270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9908" y="1554163"/>
            <a:ext cx="6036583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Antoni </a:t>
            </a:r>
            <a:r>
              <a:rPr lang="pl-PL" sz="2800" dirty="0" err="1" smtClean="0">
                <a:latin typeface="Times New Roman" pitchFamily="18" charset="0"/>
                <a:cs typeface="Times New Roman" pitchFamily="18" charset="0"/>
              </a:rPr>
              <a:t>ChruśCiel</a:t>
            </a:r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54eb0886-d845-4148-8080-573e17b086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90662" y="2083594"/>
            <a:ext cx="6315075" cy="3467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Stefan Myczkowski</a:t>
            </a:r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pizap.com155224960830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9908" y="1554163"/>
            <a:ext cx="6036583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Konrad </a:t>
            </a:r>
            <a:r>
              <a:rPr lang="pl-PL" sz="2800" dirty="0" err="1" smtClean="0">
                <a:latin typeface="Times New Roman" pitchFamily="18" charset="0"/>
                <a:cs typeface="Times New Roman" pitchFamily="18" charset="0"/>
              </a:rPr>
              <a:t>Eckes</a:t>
            </a:r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pizap.com155231205624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9908" y="1554163"/>
            <a:ext cx="6036583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dirty="0" err="1" smtClean="0">
                <a:latin typeface="Times New Roman" pitchFamily="18" charset="0"/>
                <a:cs typeface="Times New Roman" pitchFamily="18" charset="0"/>
              </a:rPr>
              <a:t>Edwart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800" dirty="0" err="1" smtClean="0">
                <a:latin typeface="Times New Roman" pitchFamily="18" charset="0"/>
                <a:cs typeface="Times New Roman" pitchFamily="18" charset="0"/>
              </a:rPr>
              <a:t>Kieferling</a:t>
            </a:r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pizap.com155225017155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9908" y="1554163"/>
            <a:ext cx="6036583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Wędrówk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613</TotalTime>
  <Words>68</Words>
  <Application>Microsoft Office PowerPoint</Application>
  <PresentationFormat>Pokaz na ekranie (4:3)</PresentationFormat>
  <Paragraphs>26</Paragraphs>
  <Slides>27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28" baseType="lpstr">
      <vt:lpstr>Wędrówka</vt:lpstr>
      <vt:lpstr> Jarosław,12.03.2019 </vt:lpstr>
      <vt:lpstr>I Liceum Ogólnokształcące od 1884 roku</vt:lpstr>
      <vt:lpstr>Czesław Mączyński</vt:lpstr>
      <vt:lpstr>Mieczysław orłowicz</vt:lpstr>
      <vt:lpstr>Franciszek Leja</vt:lpstr>
      <vt:lpstr>Antoni ChruśCiel</vt:lpstr>
      <vt:lpstr>Stefan Myczkowski</vt:lpstr>
      <vt:lpstr>Konrad Eckes</vt:lpstr>
      <vt:lpstr>Edwart Kieferling</vt:lpstr>
      <vt:lpstr>Edward stanowski</vt:lpstr>
      <vt:lpstr>Kazimierz Furtak</vt:lpstr>
      <vt:lpstr>Piotr podolec</vt:lpstr>
      <vt:lpstr>Marek Papała</vt:lpstr>
      <vt:lpstr>Krystyna Pieniążek – Marković</vt:lpstr>
      <vt:lpstr>Bernadeta Szczypta</vt:lpstr>
      <vt:lpstr>Tomasz Gałuszka</vt:lpstr>
      <vt:lpstr>Piotr szczotka</vt:lpstr>
      <vt:lpstr>Kazimierz michalski</vt:lpstr>
      <vt:lpstr>Slajd 19</vt:lpstr>
      <vt:lpstr>Otwarcie Biblioteki szkolnej  im. Kazimierza i janiny michalskich 14.12.2011 r.</vt:lpstr>
      <vt:lpstr>Nagrody rzeczowe z funduszu  Kazimierza michalskiego 06.12.2012 r.</vt:lpstr>
      <vt:lpstr>Wspomnienie kazimierza Michalskiego, I - II Edycja stypendiów</vt:lpstr>
      <vt:lpstr>III Edycja Stypendiów z funduszu  im. Kazimierza michalskiego 16.03.2016 r.</vt:lpstr>
      <vt:lpstr>IV Edycja Stypendiów z funduszu  im. Kazimierza michalskiego 27.02.2017 r.</vt:lpstr>
      <vt:lpstr>V Edycja Stypendiów z funduszu  im. Kazimierza michalskiego 14.03.2018 r.</vt:lpstr>
      <vt:lpstr>Konkurs recytatorski  „Sto wierszy na stulecie niepodległej” 29.05.2018 r. </vt:lpstr>
      <vt:lpstr> Jarosław,12.03.2019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owner</dc:creator>
  <cp:lastModifiedBy>owner</cp:lastModifiedBy>
  <cp:revision>65</cp:revision>
  <dcterms:created xsi:type="dcterms:W3CDTF">2019-03-10T19:20:41Z</dcterms:created>
  <dcterms:modified xsi:type="dcterms:W3CDTF">2019-03-12T06:56:41Z</dcterms:modified>
</cp:coreProperties>
</file>